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3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CDB7FC-B3EA-43E6-ABDF-14EB51BF4109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2F23C9-2A7E-4C1B-8F33-94D20F8739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F23C9-2A7E-4C1B-8F33-94D20F87399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2F23C9-2A7E-4C1B-8F33-94D20F87399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C5364-791E-49E4-AC07-C9404BAEE082}" type="datetimeFigureOut">
              <a:rPr lang="en-US" smtClean="0"/>
              <a:pPr/>
              <a:t>1/9/2012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78DC4-B9D7-4FD0-A52C-F5FD1C4E762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file:///S:\0" TargetMode="External"/><Relationship Id="rId7" Type="http://schemas.openxmlformats.org/officeDocument/2006/relationships/hyperlink" Target="ved=1t:429,r:1,s:0" TargetMode="External"/><Relationship Id="rId2" Type="http://schemas.openxmlformats.org/officeDocument/2006/relationships/hyperlink" Target="&amp;ndsp=25&amp;ved=1t:429,r:7,s: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,r:13,s:0" TargetMode="External"/><Relationship Id="rId5" Type="http://schemas.openxmlformats.org/officeDocument/2006/relationships/hyperlink" Target="=1t:429,r:15,s:0" TargetMode="External"/><Relationship Id="rId4" Type="http://schemas.openxmlformats.org/officeDocument/2006/relationships/hyperlink" Target="429,r:11,s: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/>
              <a:t>Save Orangutans</a:t>
            </a:r>
            <a:endParaRPr lang="en-US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400800" cy="1143000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4</a:t>
            </a:r>
            <a:r>
              <a:rPr lang="en-US" baseline="30000" dirty="0" smtClean="0">
                <a:solidFill>
                  <a:schemeClr val="tx1"/>
                </a:solidFill>
              </a:rPr>
              <a:t>th</a:t>
            </a:r>
            <a:r>
              <a:rPr lang="en-US" dirty="0" smtClean="0">
                <a:solidFill>
                  <a:schemeClr val="tx1"/>
                </a:solidFill>
              </a:rPr>
              <a:t> grade MG Project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290" name="Picture 2" descr="http://images.sciencedaily.com/2009/06/090618084304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905000"/>
            <a:ext cx="5410200" cy="359778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Trees are being cut down where orangutans live.</a:t>
            </a:r>
            <a:endParaRPr lang="en-US" sz="4800" dirty="0"/>
          </a:p>
        </p:txBody>
      </p:sp>
      <p:pic>
        <p:nvPicPr>
          <p:cNvPr id="6" name="Content Placeholder 5" descr="imagepic-palmOil-Indonesia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" y="1905000"/>
            <a:ext cx="8839200" cy="459638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Autofit/>
          </a:bodyPr>
          <a:lstStyle/>
          <a:p>
            <a:r>
              <a:rPr lang="en-US" sz="3200" dirty="0" smtClean="0"/>
              <a:t>Palm oil trees make palm oil.  Palm oil is in Pringles, M&amp;M’s,  Twizzlers,  gum,  Cheetos, ice cream, soap, and toothpaste. </a:t>
            </a:r>
            <a:endParaRPr lang="en-US" sz="3200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057400"/>
            <a:ext cx="5905932" cy="39925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People want more palm oil but to get more they’re cutting down other types of trees</a:t>
            </a:r>
            <a:endParaRPr lang="en-US" dirty="0"/>
          </a:p>
        </p:txBody>
      </p:sp>
      <p:pic>
        <p:nvPicPr>
          <p:cNvPr id="6" name="Content Placeholder 5" descr="gc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514600"/>
            <a:ext cx="5278486" cy="350456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might know that orangutans are endangered but because trees are being cut down, they lose homes everyday.</a:t>
            </a:r>
            <a:endParaRPr lang="en-US" dirty="0"/>
          </a:p>
        </p:txBody>
      </p:sp>
      <p:pic>
        <p:nvPicPr>
          <p:cNvPr id="6" name="Content Placeholder 5" descr="1387519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819400"/>
            <a:ext cx="4646779" cy="384016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might want to stop buying things that get their palm oil from people who are destroying forests.  We think that’s not the best thing to do.</a:t>
            </a:r>
            <a:endParaRPr lang="en-US" dirty="0"/>
          </a:p>
        </p:txBody>
      </p:sp>
      <p:pic>
        <p:nvPicPr>
          <p:cNvPr id="4" name="Content Placeholder 3" descr="mac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2514600"/>
            <a:ext cx="3278338" cy="2620963"/>
          </a:xfrm>
        </p:spPr>
      </p:pic>
      <p:pic>
        <p:nvPicPr>
          <p:cNvPr id="6" name="Picture 5" descr="mac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19400" y="2667000"/>
            <a:ext cx="3200911" cy="2559062"/>
          </a:xfrm>
          <a:prstGeom prst="rect">
            <a:avLst/>
          </a:prstGeom>
        </p:spPr>
      </p:pic>
      <p:pic>
        <p:nvPicPr>
          <p:cNvPr id="7" name="Picture 6" descr="mac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34000" y="2743200"/>
            <a:ext cx="3658111" cy="29245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8229600" cy="1706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There is a group for companies that want to do the right thing.  They can join the R.S.P.O.  When these companies join they get a special label that looks like this:    </a:t>
            </a:r>
            <a:endParaRPr lang="en-US" dirty="0"/>
          </a:p>
        </p:txBody>
      </p:sp>
      <p:pic>
        <p:nvPicPr>
          <p:cNvPr id="1026" name="Picture 2" descr="http://assets.panda.org/img/rspo_trademarket_logo_367897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38600" y="3200400"/>
            <a:ext cx="1678698" cy="170078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1000" y="4876800"/>
            <a:ext cx="8382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This picture means that they get their palm oil from the companies that don’t cut down trees.</a:t>
            </a:r>
            <a:endParaRPr lang="en-US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Content Placeholder 5" descr="mac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9372600" y="-7315200"/>
            <a:ext cx="29413200" cy="2266235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9906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/>
              <a:t>Resources                                                                 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685800"/>
            <a:ext cx="8229600" cy="6400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900" dirty="0" smtClean="0"/>
              <a:t>http://www.google.com/imgres?q=the+lorax&amp;hl=en&amp;gbv=2&amp;biw=1280&amp;bih=843&amp;tbm=isch&amp;tbnid=xAscewAhX1WGBM:&amp;imgrefurl=http://www.treehugger.com/corporate-responsibility/new-green-coal-company-names-itself-after-the-lorax-without-permisson.html&amp;docid=7tH_AAoo2QvD8M&amp;imgurl=http://media.treehugger.com/assets/images/2011/10/lorax-clean-coal.jpg&amp;w=434&amp;h=400&amp;ei=4qMET83cE-jj0QHJ9fmFAg&amp;zoom=1&amp;iact=hc&amp;vpx=378&amp;vpy=327&amp;dur=78&amp;hovh=216&amp;hovw=234&amp;tx=190&amp;ty=112&amp;sig=111793434276952369606&amp;page=1&amp;tbnh=141&amp;tbnw=153&amp;start=0</a:t>
            </a:r>
            <a:r>
              <a:rPr lang="en-US" sz="900" dirty="0" smtClean="0">
                <a:hlinkClick r:id="rId2" action="ppaction://hlinkfile"/>
              </a:rPr>
              <a:t>&amp;ndsp=25&amp;ved=1t:429,r:7,s:0</a:t>
            </a:r>
            <a:endParaRPr lang="en-US" sz="900" dirty="0" smtClean="0"/>
          </a:p>
          <a:p>
            <a:pPr>
              <a:buNone/>
            </a:pPr>
            <a:r>
              <a:rPr lang="en-US" sz="900" dirty="0" smtClean="0"/>
              <a:t>http://www.google.com/imgres?q=rspo+logo&amp;hl=en&amp;gbv=2&amp;biw=1280&amp;bih=843&amp;tbm=isch&amp;tbnid=JnZqbE8-b-ptzM:&amp;imgrefurl=http://slaskaizbaturystyki.com/rspo-logo%26page%3D5&amp;docid=YmJoAc8cXKOY3M&amp;itg=1&amp;imgurl=http://www.mvo.nl/Portals/0/publicaties/Magazine/2010/22/rspo-certified.jpg&amp;w=175&amp;h=169&amp;ei=gqYET8zFKufn0QHo3vGpAg&amp;zoom=1&amp;iact=hc&amp;vpx=216&amp;vpy=507&amp;dur=140&amp;hovh=135&amp;hovw=140&amp;tx=90&amp;ty=72&amp;sig=111793434276952369606&amp;page=1&amp;tbnh=135&amp;tbnw=140&amp;start=0&amp;ndsp=20&amp;ved=1t:429,r:10,</a:t>
            </a:r>
            <a:r>
              <a:rPr lang="en-US" sz="900" dirty="0" smtClean="0">
                <a:hlinkClick r:id="rId3" action="ppaction://hlinkfile"/>
              </a:rPr>
              <a:t>s:0</a:t>
            </a:r>
            <a:endParaRPr lang="en-US" sz="900" dirty="0" smtClean="0"/>
          </a:p>
          <a:p>
            <a:pPr>
              <a:buNone/>
            </a:pPr>
            <a:r>
              <a:rPr lang="en-US" sz="900" dirty="0" smtClean="0"/>
              <a:t>http://www.google.com/imgres?q=Kraft&amp;hl=en&amp;gbv=2&amp;biw=1280&amp;bih=843&amp;tbm=isch&amp;tbnid=5wONBlCJp0qcxM:&amp;imgrefurl=http://www.lunch.com/Reviews/d/Kraft_Macaroni_Cheese-Photos-1393352-Kraft_Macaroni_Cheese-202792.html%3Fpid%3D0&amp;docid=GhITKd7AOXfvjM&amp;imgurl=http://media.lunch.com/d/d7/202792.jpg%253F2&amp;w=426&amp;h=624&amp;ei=56YET4jPEOX40gGjqtWaAg&amp;zoom=1&amp;iact=hc&amp;vpx=1048&amp;vpy=297&amp;dur=437&amp;hovh=272&amp;hovw=185&amp;tx=164&amp;ty=153&amp;sig=111793434276952369606&amp;page=1&amp;tbnh=145&amp;tbnw=100&amp;start=0&amp;ndsp=24&amp;ved=1t:</a:t>
            </a:r>
            <a:r>
              <a:rPr lang="en-US" sz="900" dirty="0" smtClean="0">
                <a:hlinkClick r:id="rId4"/>
              </a:rPr>
              <a:t>429,r:11,s:0</a:t>
            </a:r>
            <a:endParaRPr lang="en-US" sz="900" dirty="0" smtClean="0"/>
          </a:p>
          <a:p>
            <a:pPr>
              <a:buNone/>
            </a:pPr>
            <a:r>
              <a:rPr lang="en-US" sz="900" dirty="0" smtClean="0"/>
              <a:t>http://www.google.com/imgres?q=Oreos&amp;hl=en&amp;gbv=2&amp;biw=1280&amp;bih=843&amp;tbm=isch&amp;tbnid=YY9G2tEeIXTWPM:&amp;imgrefurl=http://digitalpapercuts.com/marketing/how-many-kinds-of-oreos-are-there/&amp;docid=tnBsQDWlzowgGM&amp;imgurl=http://photos-c.ak.fbcdn.net/hphotos-ak-snc1/hs181.snc1/6040_125439429652_114998944652_2236786_2482920_n.jpg&amp;w=604&amp;h=370&amp;ei=jKcET57UOsHo0QH2t6yPAg&amp;zoom=1&amp;iact=hc&amp;vpx=690&amp;vpy=506&amp;dur=968&amp;hovh=176&amp;hovw=287&amp;tx=119&amp;ty=102&amp;sig=111793434276952369606&amp;page=1&amp;tbnh=117&amp;tbnw=191&amp;start=0&amp;ndsp=24&amp;ved</a:t>
            </a:r>
            <a:r>
              <a:rPr lang="en-US" sz="900" dirty="0" smtClean="0">
                <a:hlinkClick r:id="rId5" action="ppaction://hlinkfile"/>
              </a:rPr>
              <a:t>=1t:429,r:15,s:0</a:t>
            </a:r>
            <a:endParaRPr lang="en-US" sz="900" dirty="0" smtClean="0"/>
          </a:p>
          <a:p>
            <a:pPr>
              <a:buNone/>
            </a:pPr>
            <a:r>
              <a:rPr lang="en-US" sz="900" dirty="0" smtClean="0"/>
              <a:t>http://www.google.com/imgres?q=ritz+crackers&amp;hl=en&amp;gbv=2&amp;biw=1280&amp;bih=843&amp;tbm=isch&amp;tbnid=QHCPg4SHwouI_M:&amp;imgrefurl=http://images.businessweek.com/ss/07/08/0814_softdrinks/source/6.htm&amp;docid=_XAhJog1aA09bM&amp;imgurl=http://images.businessweek.com/ss/07/08/0814_softdrinks/image/ritz.jpg&amp;w=480&amp;h=392&amp;ei=y6cET-H1GOry0gGjv7SKBw&amp;zoom=1&amp;iact=hc&amp;vpx=179&amp;vpy=492&amp;dur=63&amp;hovh=203&amp;hovw=248&amp;tx=134&amp;ty=126&amp;sig=111793434276952369606&amp;page=1&amp;tbnh=139&amp;tbnw=170&amp;start=0&amp;ndsp=26&amp;ved=1t:429</a:t>
            </a:r>
            <a:r>
              <a:rPr lang="en-US" sz="900" dirty="0" smtClean="0">
                <a:hlinkClick r:id="rId6" action="ppaction://hlinkfile"/>
              </a:rPr>
              <a:t>,r:13,s:0</a:t>
            </a:r>
            <a:endParaRPr lang="en-US" sz="900" dirty="0" smtClean="0"/>
          </a:p>
          <a:p>
            <a:pPr>
              <a:buNone/>
            </a:pPr>
            <a:r>
              <a:rPr lang="en-US" sz="900" dirty="0" smtClean="0"/>
              <a:t>http://www.google.com/imgres?q=guy+cutting+down+tree&amp;hl=en&amp;gbv=2&amp;biw=1280&amp;bih=843&amp;tbm=isch&amp;tbnid=8O8bO3wkgPEWAM:&amp;imgrefurl=http://www.un.org/ecosocdev/geninfo/afrec/vol21no2/212-climate-change.html&amp;docid=U8Te_UowOKb-rM&amp;imgurl=http://www.un.org/ecosocdev/geninfo/afrec/vol21no2/climate4.jpg&amp;w=372&amp;h=255&amp;ei=_fcFT7TdBebt0gHZu-mzAg&amp;zoom=1&amp;iact=hc&amp;vpx=317&amp;vpy=159&amp;dur=1974&amp;hovh=186&amp;hovw=271&amp;tx=169&amp;ty=115&amp;sig=104995313817015698169&amp;page=1&amp;tbnh=150&amp;tbnw=222&amp;start=0&amp;ndsp=22&amp;</a:t>
            </a:r>
            <a:r>
              <a:rPr lang="en-US" sz="900" dirty="0" smtClean="0">
                <a:hlinkClick r:id="rId7" action="ppaction://hlinkfile"/>
              </a:rPr>
              <a:t>ved=1t:429,r:1,s:0</a:t>
            </a:r>
            <a:endParaRPr lang="en-US" sz="900" dirty="0" smtClean="0"/>
          </a:p>
          <a:p>
            <a:pPr>
              <a:buNone/>
            </a:pPr>
            <a:r>
              <a:rPr lang="en-US" sz="900" dirty="0" smtClean="0"/>
              <a:t>http://www.google.com/imgres?q=palm+oil+trees&amp;hl=en&amp;gbv=2&amp;biw=1280&amp;bih=843&amp;tbm=isch&amp;tbnid=avClvYwqlQjXbM:&amp;imgrefurl=http://acminc.com/unintended-consequences&amp;docid=GplInrO1kO1wXM&amp;imgurl=http://acminc.com/wp/wp-content/uploads/palm-oil.jpg&amp;w=1200&amp;h=801&amp;ei=_PgFT5n6Msje0gG6uMGyAg&amp;zoom=1&amp;iact=hc&amp;vpx=613&amp;vpy=558&amp;dur=1090&amp;hovh=183&amp;hovw=275&amp;tx=73&amp;ty=116&amp;sig=104995313817015698169&amp;page=1&amp;tbnh=145&amp;tbnw=201&amp;start=0&amp;ndsp=20&amp;ved=1t:429,r:17,s:0</a:t>
            </a:r>
          </a:p>
          <a:p>
            <a:pPr>
              <a:buNone/>
            </a:pPr>
            <a:r>
              <a:rPr lang="en-US" sz="900" dirty="0" smtClean="0"/>
              <a:t>http://www.google.com/imgres?q=orangutans&amp;hl=en&amp;biw=1280&amp;bih=843&amp;gbv=2&amp;tbm=isch&amp;tbnid=r6iEsVGizvC1SM:&amp;imgrefurl=http://www.sciencedaily.com/releases/2009/06/090618084304.htm&amp;docid=7rr_SIIX6wJ55M&amp;imgurl=http://images.sciencedaily.com/2009/06/090618084304-large.jpg&amp;w=600&amp;h=399&amp;ei=4kUHT_PUBeXq0gGvo8h9&amp;zoom=1&amp;iact=hc&amp;vpx=478&amp;vpy=352&amp;dur=468&amp;hovh=183&amp;hovw=275&amp;tx=84&amp;ty=104&amp;sig=114527210050629821236&amp;page=1&amp;tbnh=137&amp;tbnw=187&amp;start=0&amp;ndsp=24&amp;ved=1t:429,r:8,s:0</a:t>
            </a:r>
          </a:p>
          <a:p>
            <a:pPr>
              <a:buNone/>
            </a:pPr>
            <a:r>
              <a:rPr lang="en-US" sz="900" dirty="0" smtClean="0"/>
              <a:t>http://www.google.com/imgres?q=orangutan&amp;hl=en&amp;gbv=2&amp;biw=1280&amp;bih=843&amp;tbm=isch&amp;tbnid=RhFx3WeLM2hiLM:&amp;imgrefurl=http://sp3t3ou.edu.glogster.com/endangered-orangutans/&amp;docid=u4PdXjNtGZJNIM&amp;imgurl=http://edu.glogster.com/media/3/13/87/51/13875190.jpg&amp;w=500&amp;h=487&amp;ei=RkcHT5m5Iebi0QHcgpCoBQ&amp;zoom=1&amp;iact=hc&amp;vpx=181&amp;vpy=502&amp;dur=249&amp;hovh=222&amp;hovw=227&amp;tx=127&amp;ty=188&amp;sig=114527210050629821236&amp;page=5&amp;tbnh=148&amp;tbnw=152&amp;start=94&amp;ndsp=24&amp;ved=1t:429,r:18,s:94</a:t>
            </a:r>
          </a:p>
          <a:p>
            <a:pPr>
              <a:buNone/>
            </a:pPr>
            <a:r>
              <a:rPr lang="en-US" sz="900" dirty="0" smtClean="0"/>
              <a:t>http://www.google.com/imgres?q=borneo+AND+sumatra+map&amp;hl=en&amp;gbv=2&amp;biw=1280&amp;bih=843&amp;tbm=isch&amp;tbnid=2o59TJXp41HQeM:&amp;imgrefurl=http://www.cmzoo.org/conservation/palmOilCrisis/&amp;docid=pzEKMc1I7baM_M&amp;imgurl=http://www.cmzoo.org/images/imagepic-palmOil-IndonesiaMap.jpg&amp;w=450&amp;h=234&amp;ei=gkgHT5i8LYnm0QGJopz4Cg&amp;zoom=1&amp;iact=hc&amp;vpx=514&amp;vpy=334&amp;dur=62&amp;hovh=162&amp;hovw=312&amp;tx=186&amp;ty=76&amp;sig=114527210050629821236&amp;page=1&amp;tbnh=120&amp;tbnw=230&amp;start=0&amp;ndsp=20&amp;ved=1t:429,r:7,s:0</a:t>
            </a:r>
            <a:endParaRPr lang="en-US" sz="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</TotalTime>
  <Words>266</Words>
  <Application>Microsoft Office PowerPoint</Application>
  <PresentationFormat>On-screen Show (4:3)</PresentationFormat>
  <Paragraphs>23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Save Orangutans</vt:lpstr>
      <vt:lpstr>Trees are being cut down where orangutans live.</vt:lpstr>
      <vt:lpstr>Palm oil trees make palm oil.  Palm oil is in Pringles, M&amp;M’s,  Twizzlers,  gum,  Cheetos, ice cream, soap, and toothpaste. </vt:lpstr>
      <vt:lpstr>People want more palm oil but to get more they’re cutting down other types of trees</vt:lpstr>
      <vt:lpstr>You might know that orangutans are endangered but because trees are being cut down, they lose homes everyday.</vt:lpstr>
      <vt:lpstr>You might want to stop buying things that get their palm oil from people who are destroying forests.  We think that’s not the best thing to do.</vt:lpstr>
      <vt:lpstr>There is a group for companies that want to do the right thing.  They can join the R.S.P.O.  When these companies join they get a special label that looks like this:    </vt:lpstr>
      <vt:lpstr>Slide 8</vt:lpstr>
      <vt:lpstr>Resources                                                     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Save Orangutans</dc:title>
  <dc:creator>Student</dc:creator>
  <cp:lastModifiedBy>Teacher</cp:lastModifiedBy>
  <cp:revision>26</cp:revision>
  <dcterms:created xsi:type="dcterms:W3CDTF">2011-12-21T19:12:20Z</dcterms:created>
  <dcterms:modified xsi:type="dcterms:W3CDTF">2012-01-09T20:42:39Z</dcterms:modified>
</cp:coreProperties>
</file>